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66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9E3C4-AEFC-4812-B26E-FEC541B90BB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9EF75-D423-414D-AF53-CD07A5469D8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9EF75-D423-414D-AF53-CD07A5469D83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F027-9F76-4906-85DA-A0DAF1C920C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2A94-B21A-4AA7-B3B4-EAF1CB4011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F027-9F76-4906-85DA-A0DAF1C920C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2A94-B21A-4AA7-B3B4-EAF1CB4011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F027-9F76-4906-85DA-A0DAF1C920C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2A94-B21A-4AA7-B3B4-EAF1CB4011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F027-9F76-4906-85DA-A0DAF1C920C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2A94-B21A-4AA7-B3B4-EAF1CB4011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F027-9F76-4906-85DA-A0DAF1C920C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2A94-B21A-4AA7-B3B4-EAF1CB4011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F027-9F76-4906-85DA-A0DAF1C920C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2A94-B21A-4AA7-B3B4-EAF1CB4011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F027-9F76-4906-85DA-A0DAF1C920C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2A94-B21A-4AA7-B3B4-EAF1CB4011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F027-9F76-4906-85DA-A0DAF1C920C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2A94-B21A-4AA7-B3B4-EAF1CB4011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F027-9F76-4906-85DA-A0DAF1C920C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2A94-B21A-4AA7-B3B4-EAF1CB4011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F027-9F76-4906-85DA-A0DAF1C920C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2A94-B21A-4AA7-B3B4-EAF1CB4011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F027-9F76-4906-85DA-A0DAF1C920C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2A94-B21A-4AA7-B3B4-EAF1CB4011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5F027-9F76-4906-85DA-A0DAF1C920C2}" type="datetimeFigureOut">
              <a:rPr lang="pl-PL" smtClean="0"/>
              <a:pPr/>
              <a:t>2015-04-15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A2A94-B21A-4AA7-B3B4-EAF1CB40112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9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3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9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2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5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>
            <a:off x="428596" y="578645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978059"/>
            <a:ext cx="2357454" cy="87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571472" y="142852"/>
            <a:ext cx="77153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Gmina Czchów</a:t>
            </a:r>
            <a:br>
              <a:rPr lang="pl-PL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na Śliwkowym Szlaku</a:t>
            </a:r>
          </a:p>
          <a:p>
            <a:pPr algn="ctr"/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2008 - 2015</a:t>
            </a:r>
            <a:endParaRPr lang="pl-PL" sz="2400" dirty="0"/>
          </a:p>
        </p:txBody>
      </p:sp>
      <p:pic>
        <p:nvPicPr>
          <p:cNvPr id="21" name="Symbol zastępczy zawartości 20" descr="1 (2).jpg"/>
          <p:cNvPicPr>
            <a:picLocks noGrp="1" noChangeAspect="1"/>
          </p:cNvPicPr>
          <p:nvPr>
            <p:ph sz="half" idx="1"/>
          </p:nvPr>
        </p:nvPicPr>
        <p:blipFill>
          <a:blip r:embed="rId4" cstate="screen"/>
          <a:stretch>
            <a:fillRect/>
          </a:stretch>
        </p:blipFill>
        <p:spPr>
          <a:xfrm>
            <a:off x="2548453" y="3071810"/>
            <a:ext cx="3738035" cy="2500330"/>
          </a:xfrm>
          <a:ln w="28575">
            <a:solidFill>
              <a:schemeClr val="tx1"/>
            </a:solidFill>
          </a:ln>
        </p:spPr>
      </p:pic>
      <p:grpSp>
        <p:nvGrpSpPr>
          <p:cNvPr id="8" name="Grupa 7"/>
          <p:cNvGrpSpPr/>
          <p:nvPr/>
        </p:nvGrpSpPr>
        <p:grpSpPr>
          <a:xfrm>
            <a:off x="214282" y="214290"/>
            <a:ext cx="8786842" cy="2143140"/>
            <a:chOff x="0" y="0"/>
            <a:chExt cx="8215370" cy="2253317"/>
          </a:xfrm>
        </p:grpSpPr>
        <p:sp>
          <p:nvSpPr>
            <p:cNvPr id="9" name="Prostokąt zaokrąglony 8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rostokąt 9"/>
            <p:cNvSpPr/>
            <p:nvPr/>
          </p:nvSpPr>
          <p:spPr>
            <a:xfrm>
              <a:off x="966514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endParaRPr lang="pl-PL" sz="1600" b="1" kern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Prostokąt zaokrąglony 10"/>
          <p:cNvSpPr/>
          <p:nvPr/>
        </p:nvSpPr>
        <p:spPr>
          <a:xfrm>
            <a:off x="642910" y="785794"/>
            <a:ext cx="1000132" cy="928694"/>
          </a:xfrm>
          <a:prstGeom prst="roundRect">
            <a:avLst>
              <a:gd name="adj" fmla="val 10000"/>
            </a:avLst>
          </a:prstGeom>
          <a:blipFill rotWithShape="0"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00034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571636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„Budowa placu zabaw dla dzieci przy przedszkolu w Tymowej”</a:t>
              </a:r>
              <a:endParaRPr lang="pl-PL" sz="2400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714348" y="571480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428868"/>
            <a:ext cx="3929090" cy="22971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Obraz 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85786" y="2071678"/>
            <a:ext cx="3286148" cy="34242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4286248" y="5000636"/>
            <a:ext cx="5000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Gmina Czchów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21 122,13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00034" y="6000768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6072206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500198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„ Zagospodarowanie przestrzeni publicznej na cele rekreacyjne w miejscowości Jurków</a:t>
              </a:r>
              <a:endParaRPr lang="pl-PL" sz="24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714348" y="571480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Obraz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2143116"/>
            <a:ext cx="4071966" cy="32922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000628" y="4429132"/>
            <a:ext cx="392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buBlip>
                <a:blip r:embed="rId5"/>
              </a:buBlip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Gmina Czchów</a:t>
            </a:r>
          </a:p>
          <a:p>
            <a:pPr>
              <a:buBlip>
                <a:blip r:embed="rId5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22 420,65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428596" y="6000768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500198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„Organizacja warsztatów i zakup strojów regionalnych dla zespołów ludowych”</a:t>
              </a:r>
              <a:endParaRPr lang="pl-PL" sz="2400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928662" y="642918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4876" y="2000240"/>
            <a:ext cx="3857652" cy="289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8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034" y="2000240"/>
            <a:ext cx="3857652" cy="289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4876" y="2000240"/>
            <a:ext cx="3857652" cy="28935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Obraz 8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034" y="2000240"/>
            <a:ext cx="3857652" cy="28935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1643042" y="5143512"/>
            <a:ext cx="6072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buBlip>
                <a:blip r:embed="rId6"/>
              </a:buBlip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MOKSiR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w Czchowie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24 999,00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00034" y="6072206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500198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„ Ziemia Czchowska nie jedno ma imię„</a:t>
              </a:r>
              <a:b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- wydanie albumów promocyjnych</a:t>
              </a:r>
              <a:endParaRPr lang="pl-PL" sz="2400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785786" y="571480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928802"/>
            <a:ext cx="3786214" cy="37919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4572000" y="4786322"/>
            <a:ext cx="43577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</a:p>
          <a:p>
            <a:pPr>
              <a:buBlip>
                <a:blip r:embed="rId5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Miejska Biblioteka Publiczna w Czchowie </a:t>
            </a:r>
          </a:p>
          <a:p>
            <a:pPr>
              <a:buBlip>
                <a:blip r:embed="rId5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b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24 999,00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Obraz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2214554"/>
            <a:ext cx="4096512" cy="24018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00034" y="6215082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zaokrąglony 6"/>
          <p:cNvSpPr/>
          <p:nvPr/>
        </p:nvSpPr>
        <p:spPr>
          <a:xfrm>
            <a:off x="714348" y="214290"/>
            <a:ext cx="7643866" cy="1255924"/>
          </a:xfrm>
          <a:prstGeom prst="roundRect">
            <a:avLst>
              <a:gd name="adj" fmla="val 10000"/>
            </a:avLst>
          </a:prstGeom>
          <a:solidFill>
            <a:srgbClr val="7030A0">
              <a:alpha val="17000"/>
            </a:srgb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Prostokąt 7"/>
          <p:cNvSpPr/>
          <p:nvPr/>
        </p:nvSpPr>
        <p:spPr>
          <a:xfrm>
            <a:off x="1785918" y="238674"/>
            <a:ext cx="6286544" cy="12559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			Projekt: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Budowa placu zabaw w </a:t>
            </a:r>
            <a:r>
              <a:rPr lang="pl-PL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Domosławicach</a:t>
            </a:r>
            <a:endParaRPr lang="pl-PL" sz="2400" i="1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857224" y="500042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Obraz 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596" y="1928802"/>
            <a:ext cx="3905717" cy="29289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Obraz 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57752" y="1928802"/>
            <a:ext cx="3870127" cy="290259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500034" y="5143512"/>
            <a:ext cx="5500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6"/>
              </a:buBlip>
            </a:pP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Gmina Czchów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dofinansowania z PROW 2007-2013: </a:t>
            </a: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25 000,00 zł 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428596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357322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Budowa placu zabaw w </a:t>
              </a:r>
              <a:r>
                <a:rPr lang="pl-PL" sz="2400" b="1" i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Wytrzyszczce</a:t>
              </a:r>
              <a:endParaRPr lang="pl-PL" sz="2400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785786" y="571480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034" y="1785926"/>
            <a:ext cx="4572488" cy="34290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Obraz 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14942" y="2428868"/>
            <a:ext cx="3286148" cy="232729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500034" y="5286388"/>
            <a:ext cx="7000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Stowarzyszenie Rozwoju Wsi </a:t>
            </a:r>
            <a:r>
              <a:rPr lang="pl-PL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Wytrzyszczka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i Będzieszyna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25 000,00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00034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357322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"Dzieje Gminne Czchowa" - wydanie albumu promocyjnego</a:t>
              </a:r>
              <a:endParaRPr lang="pl-PL" sz="2400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785786" y="571480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6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00496" y="1928802"/>
            <a:ext cx="4929222" cy="328614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Obraz 8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20" y="2428868"/>
            <a:ext cx="3561443" cy="237477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428596" y="5286388"/>
            <a:ext cx="6429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Miejska Biblioteka Publiczna w Czchowie 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24 999,00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00034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428760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Zagospodarowanie przestrzeni publicznej w miejscowości Piaski Drużków</a:t>
              </a:r>
              <a:endParaRPr lang="pl-PL" sz="2400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785786" y="571480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Obraz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857364"/>
            <a:ext cx="3986209" cy="3365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Obraz 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86314" y="1857364"/>
            <a:ext cx="3714776" cy="33575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2571736" y="5357826"/>
            <a:ext cx="58579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Gmina Czchów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25 000,00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428596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428760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b="1" i="1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</a:t>
              </a: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Remont połączony z modernizacją pomieszczeń pełniących funkcje społeczno-kulturalne w </a:t>
              </a:r>
              <a:r>
                <a:rPr lang="pl-PL" sz="2400" b="1" i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MOKSiR</a:t>
              </a: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w Czchowie</a:t>
              </a:r>
              <a:endParaRPr lang="pl-PL" sz="2400" b="1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642910" y="571480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Obraz 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34926" y="2071678"/>
            <a:ext cx="3984054" cy="298769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Obraz 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7158" y="2071678"/>
            <a:ext cx="4040713" cy="303053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357158" y="5286388"/>
            <a:ext cx="6643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</a:p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Beneficjent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l-PL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MOKSiR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w Czchowie</a:t>
            </a:r>
          </a:p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Kwota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24 999,00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00034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643074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b="1" i="1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</a:t>
              </a: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Remont i modernizacja świetlicy wiejskiej wraz z zagospodarowaniem terenu </a:t>
              </a:r>
              <a:b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w miejscowości Złota</a:t>
              </a:r>
              <a:endParaRPr lang="pl-PL" sz="2400" b="1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642910" y="642918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2477" y="2157403"/>
            <a:ext cx="5159375" cy="261950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Obraz 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85786" y="2143116"/>
            <a:ext cx="2486343" cy="35220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786182" y="5072074"/>
            <a:ext cx="4929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MOKSiR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w Czchowie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24 999,00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64347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1643042" y="285728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Wnioski realizowane w ramach działania</a:t>
            </a:r>
            <a:endParaRPr lang="pl-PL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„Wdrażanie lokalnych strategii rozwoju”</a:t>
            </a:r>
            <a:endParaRPr lang="pl-PL" sz="2400" dirty="0"/>
          </a:p>
        </p:txBody>
      </p:sp>
      <p:grpSp>
        <p:nvGrpSpPr>
          <p:cNvPr id="9" name="Grupa 8"/>
          <p:cNvGrpSpPr/>
          <p:nvPr/>
        </p:nvGrpSpPr>
        <p:grpSpPr>
          <a:xfrm>
            <a:off x="285720" y="214290"/>
            <a:ext cx="8643966" cy="1214446"/>
            <a:chOff x="0" y="0"/>
            <a:chExt cx="8215370" cy="2253317"/>
          </a:xfrm>
        </p:grpSpPr>
        <p:sp>
          <p:nvSpPr>
            <p:cNvPr id="11" name="Prostokąt 10"/>
            <p:cNvSpPr/>
            <p:nvPr/>
          </p:nvSpPr>
          <p:spPr>
            <a:xfrm>
              <a:off x="966514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endParaRPr lang="pl-PL" sz="1600" b="1" kern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Prostokąt zaokrąglony 9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2" name="Prostokąt zaokrąglony 11"/>
          <p:cNvSpPr/>
          <p:nvPr/>
        </p:nvSpPr>
        <p:spPr>
          <a:xfrm>
            <a:off x="714348" y="500042"/>
            <a:ext cx="551689" cy="637366"/>
          </a:xfrm>
          <a:prstGeom prst="roundRect">
            <a:avLst>
              <a:gd name="adj" fmla="val 10000"/>
            </a:avLst>
          </a:prstGeom>
          <a:blipFill rotWithShape="0"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00496" y="6433144"/>
            <a:ext cx="1423985" cy="42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428596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643074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b="1" i="1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</a:t>
              </a: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Organizacja warsztatów produktów lokalnych oraz opracowanie i wydanie wydawnictw promujących produkty lokalne</a:t>
              </a:r>
              <a:endParaRPr lang="pl-PL" sz="2400" b="1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571472" y="642918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00430" y="2000240"/>
            <a:ext cx="5199062" cy="29559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Obraz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000240"/>
            <a:ext cx="2909887" cy="39369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571868" y="5214950"/>
            <a:ext cx="5214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</a:p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Beneficjent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l-PL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MOKSiR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w Czchowie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17 452,56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86578" y="4643446"/>
            <a:ext cx="2145549" cy="14287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Łącznik prosty 3"/>
          <p:cNvCxnSpPr/>
          <p:nvPr/>
        </p:nvCxnSpPr>
        <p:spPr>
          <a:xfrm>
            <a:off x="428596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0"/>
            <a:ext cx="8353027" cy="1643074"/>
            <a:chOff x="0" y="-293878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1959406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-293878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b="1" i="1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</a:t>
              </a: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Śliwkowa </a:t>
              </a:r>
              <a:r>
                <a:rPr lang="pl-PL" sz="2400" b="1" i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Gimnazjada</a:t>
              </a: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- impreza sportowa promująca walory środowiska lokalnego</a:t>
              </a:r>
              <a:endParaRPr lang="pl-PL" sz="2400" b="1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857224" y="571480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3"/>
          <p:cNvPicPr>
            <a:picLocks noChangeAspect="1"/>
          </p:cNvPicPr>
          <p:nvPr/>
        </p:nvPicPr>
        <p:blipFill>
          <a:blip r:embed="rId5"/>
          <a:srcRect l="6062" r="3002" b="20331"/>
          <a:stretch>
            <a:fillRect/>
          </a:stretch>
        </p:blipFill>
        <p:spPr bwMode="auto">
          <a:xfrm>
            <a:off x="285720" y="1785926"/>
            <a:ext cx="6725140" cy="328614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928662" y="5429264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214282" y="5214950"/>
            <a:ext cx="714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</a:p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Beneficjent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Stowarzyszenie Dobroczynne "Iskierka Nadziei" w Czchowie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14 530,00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71472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428760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Organizacja Dni Czchowa wraz z kiermaszem lokalnych walorów</a:t>
              </a:r>
              <a:endParaRPr lang="pl-PL" sz="2400" i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785786" y="571480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32507" y="1857364"/>
            <a:ext cx="4223503" cy="34290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Obraz 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7599" y="1857364"/>
            <a:ext cx="4477663" cy="34290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57158" y="5357826"/>
            <a:ext cx="7572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 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MOKSiR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w Czchowie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48 500,00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428596" y="6072206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a 7"/>
          <p:cNvGrpSpPr/>
          <p:nvPr/>
        </p:nvGrpSpPr>
        <p:grpSpPr>
          <a:xfrm>
            <a:off x="428596" y="214290"/>
            <a:ext cx="8353027" cy="1643074"/>
            <a:chOff x="0" y="0"/>
            <a:chExt cx="8010144" cy="2253317"/>
          </a:xfrm>
        </p:grpSpPr>
        <p:sp>
          <p:nvSpPr>
            <p:cNvPr id="9" name="Prostokąt zaokrąglony 8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rostokąt 9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b="1" i="1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</a:t>
              </a: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Promocja produktów lokalnych poprzez organizację warsztatów kulinarnych, spotkania podsumowującego i wydanie broszury informacyjnej</a:t>
              </a:r>
              <a:endParaRPr lang="pl-PL" sz="2000" b="1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Prostokąt zaokrąglony 10"/>
          <p:cNvSpPr/>
          <p:nvPr/>
        </p:nvSpPr>
        <p:spPr>
          <a:xfrm>
            <a:off x="571472" y="642918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Obraz 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29124" y="2214554"/>
            <a:ext cx="4328418" cy="289770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Obraz 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7158" y="2214554"/>
            <a:ext cx="3868362" cy="29002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285720" y="5286388"/>
            <a:ext cx="62151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6"/>
              </a:buBlip>
            </a:pP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MOKSiR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w Czchowie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17 224,00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048384" y="4000504"/>
            <a:ext cx="2667019" cy="20002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4" name="Łącznik prosty 3"/>
          <p:cNvCxnSpPr/>
          <p:nvPr/>
        </p:nvCxnSpPr>
        <p:spPr>
          <a:xfrm>
            <a:off x="428596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143008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Utworzenie Centrum Informacji Turystycznej w Czchowie</a:t>
              </a:r>
              <a:endParaRPr lang="pl-PL" sz="2400" i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714348" y="428604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Obraz 14" descr="6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2571736" y="2643182"/>
            <a:ext cx="4015729" cy="22145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pole tekstowe 19"/>
          <p:cNvSpPr txBox="1"/>
          <p:nvPr/>
        </p:nvSpPr>
        <p:spPr>
          <a:xfrm>
            <a:off x="642910" y="5143512"/>
            <a:ext cx="5214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</a:p>
          <a:p>
            <a:pPr>
              <a:buBlip>
                <a:blip r:embed="rId6"/>
              </a:buBlip>
            </a:pP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Gmina Czchów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47 354,17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Obraz 17" descr="2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85720" y="1643050"/>
            <a:ext cx="2714644" cy="20359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43372" y="2928934"/>
            <a:ext cx="4260766" cy="231527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Łącznik prosty 3"/>
          <p:cNvCxnSpPr/>
          <p:nvPr/>
        </p:nvCxnSpPr>
        <p:spPr>
          <a:xfrm>
            <a:off x="500034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143008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Tereny aktywności sportowej w Czchowie</a:t>
              </a:r>
              <a:endParaRPr lang="pl-PL" sz="2400" i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714348" y="428604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3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034" y="1857364"/>
            <a:ext cx="4222386" cy="24288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500034" y="5072074"/>
            <a:ext cx="5143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Gmina Czchów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40 136,34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428596" y="6215082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142852"/>
            <a:ext cx="8346555" cy="1143008"/>
            <a:chOff x="-1108648" y="0"/>
            <a:chExt cx="9111065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-1108648" y="0"/>
              <a:ext cx="8889883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		Projekt:</a:t>
              </a:r>
            </a:p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24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Odnowa centrum Czchowa </a:t>
              </a:r>
              <a:endParaRPr lang="pl-PL" sz="2400" i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857224" y="357166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2" descr="C:\Users\ppp\Desktop\000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00100" y="1357298"/>
            <a:ext cx="6972299" cy="40798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1000100" y="5500702"/>
            <a:ext cx="671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Odnowa i rozwój wsi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5"/>
              </a:buBlip>
            </a:pP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Gmina Czchów</a:t>
            </a:r>
          </a:p>
          <a:p>
            <a:pPr>
              <a:buBlip>
                <a:blip r:embed="rId5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dofinansowania z PROW 2007-2013: </a:t>
            </a: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302 852,00 zł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000372"/>
            <a:ext cx="4492655" cy="30003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Łącznik prosty 3"/>
          <p:cNvCxnSpPr/>
          <p:nvPr/>
        </p:nvCxnSpPr>
        <p:spPr>
          <a:xfrm>
            <a:off x="571472" y="6215082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a 10"/>
          <p:cNvGrpSpPr/>
          <p:nvPr/>
        </p:nvGrpSpPr>
        <p:grpSpPr>
          <a:xfrm>
            <a:off x="428596" y="214290"/>
            <a:ext cx="8353027" cy="1071570"/>
            <a:chOff x="0" y="0"/>
            <a:chExt cx="8010144" cy="2253317"/>
          </a:xfrm>
        </p:grpSpPr>
        <p:sp>
          <p:nvSpPr>
            <p:cNvPr id="12" name="Prostokąt zaokrąglony 11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rostokąt 12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Odnowa centrum Czchowa - zadanie II</a:t>
              </a:r>
              <a:endParaRPr lang="pl-PL" sz="2400" i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Prostokąt zaokrąglony 13"/>
          <p:cNvSpPr/>
          <p:nvPr/>
        </p:nvSpPr>
        <p:spPr>
          <a:xfrm>
            <a:off x="857224" y="428604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Obraz 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7158" y="1643050"/>
            <a:ext cx="5419587" cy="30003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571472" y="4857760"/>
            <a:ext cx="32861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Odnowa i rozwój wsi</a:t>
            </a:r>
          </a:p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Gmina Czchów</a:t>
            </a:r>
          </a:p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Kwota 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dofinansowania z PROW 2007-2013: </a:t>
            </a: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197 148,00 zł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428596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071570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Odnowa centrum wsi Tworkowa </a:t>
              </a:r>
              <a:endParaRPr lang="pl-PL" sz="2400" i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857224" y="428604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4282" y="1714488"/>
            <a:ext cx="4143404" cy="310684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Obraz 10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0" y="1785926"/>
            <a:ext cx="4251111" cy="28575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285720" y="5072074"/>
            <a:ext cx="5357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Odnowa i rozwój wsi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6"/>
              </a:buBlip>
            </a:pP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Gmina Czchów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90 374,00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00034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214446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Wielofunkcyjny plac publiczny w miejscowości Tymowa</a:t>
              </a:r>
              <a:endParaRPr lang="pl-PL" sz="2400" i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642910" y="428604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2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4876" y="2000240"/>
            <a:ext cx="4092127" cy="306977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Obraz 3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3482" y="1988047"/>
            <a:ext cx="4121997" cy="30914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785786" y="5286388"/>
            <a:ext cx="6072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Odnowa i rozwój wsi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6"/>
              </a:buBlip>
            </a:pP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Gmina Czchów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120 000,00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428596" y="578645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6000768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\\sliwka001\wymiana\DOTYCZY BENEFICJENTÓW\PROJEKTY BENEFICJENTÓW\Małe projekty\1 nabór  - 2009\17 MOKSiR Czchów\IMG_2445.jpg"/>
          <p:cNvPicPr>
            <a:picLocks noChangeAspect="1" noChangeArrowheads="1"/>
          </p:cNvPicPr>
          <p:nvPr/>
        </p:nvPicPr>
        <p:blipFill>
          <a:blip r:embed="rId3" cstate="screen"/>
          <a:srcRect t="-6801"/>
          <a:stretch>
            <a:fillRect/>
          </a:stretch>
        </p:blipFill>
        <p:spPr bwMode="auto">
          <a:xfrm>
            <a:off x="214282" y="2071678"/>
            <a:ext cx="4138413" cy="2286016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\\sliwka001\wymiana\DOTYCZY BENEFICJENTÓW\PROJEKTY BENEFICJENTÓW\Małe projekty\1 nabór  - 2009\17 MOKSiR Czchów\IMG_26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4911" y="2643182"/>
            <a:ext cx="4503805" cy="2214578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a 9"/>
          <p:cNvGrpSpPr/>
          <p:nvPr/>
        </p:nvGrpSpPr>
        <p:grpSpPr>
          <a:xfrm>
            <a:off x="1428728" y="214290"/>
            <a:ext cx="6429420" cy="1280308"/>
            <a:chOff x="-195072" y="-1240976"/>
            <a:chExt cx="5557011" cy="1280308"/>
          </a:xfrm>
        </p:grpSpPr>
        <p:sp>
          <p:nvSpPr>
            <p:cNvPr id="11" name="Prostokąt zaokrąglony 10"/>
            <p:cNvSpPr/>
            <p:nvPr/>
          </p:nvSpPr>
          <p:spPr>
            <a:xfrm>
              <a:off x="-195072" y="-1240976"/>
              <a:ext cx="5557011" cy="1255924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rostokąt 11"/>
            <p:cNvSpPr/>
            <p:nvPr/>
          </p:nvSpPr>
          <p:spPr>
            <a:xfrm>
              <a:off x="724930" y="-1216592"/>
              <a:ext cx="4509286" cy="1255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Projekt: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8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2400" b="1" i="1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"Święto Kultury - z tradycją w nowoczesność”</a:t>
              </a:r>
              <a:endParaRPr lang="pl-PL" sz="2400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Prostokąt zaokrąglony 12"/>
          <p:cNvSpPr/>
          <p:nvPr/>
        </p:nvSpPr>
        <p:spPr>
          <a:xfrm>
            <a:off x="1857356" y="500042"/>
            <a:ext cx="551689" cy="637366"/>
          </a:xfrm>
          <a:prstGeom prst="roundRect">
            <a:avLst>
              <a:gd name="adj" fmla="val 10000"/>
            </a:avLst>
          </a:prstGeom>
          <a:blipFill rotWithShape="0">
            <a:blip r:embed="rId5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Prostokąt 14"/>
          <p:cNvSpPr/>
          <p:nvPr/>
        </p:nvSpPr>
        <p:spPr>
          <a:xfrm>
            <a:off x="214282" y="4643446"/>
            <a:ext cx="6215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Działanie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: Małe projekty</a:t>
            </a:r>
          </a:p>
          <a:p>
            <a:pPr>
              <a:buBlip>
                <a:blip r:embed="rId6"/>
              </a:buBlip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Beneficjent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MOKSiR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w Czchowie</a:t>
            </a:r>
          </a:p>
          <a:p>
            <a:pPr>
              <a:buBlip>
                <a:blip r:embed="rId6"/>
              </a:buBlip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Kwota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dofinansowania z PROW 2007-2013: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25 000,00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00034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1071570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 Projekt:</a:t>
              </a:r>
              <a:r>
                <a:rPr lang="pl-PL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Wielofunkcyjny plac publiczny w miejscowości Jurków</a:t>
              </a:r>
              <a:endParaRPr lang="pl-PL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642910" y="428604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785926"/>
            <a:ext cx="3738817" cy="3314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Obraz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4898" y="2074470"/>
            <a:ext cx="3364992" cy="283108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1142976" y="5214950"/>
            <a:ext cx="6000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Odnowa i rozwój wsi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6"/>
              </a:buBlip>
            </a:pP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Gmina Czchów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180 000,00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00034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a 10"/>
          <p:cNvGrpSpPr/>
          <p:nvPr/>
        </p:nvGrpSpPr>
        <p:grpSpPr>
          <a:xfrm>
            <a:off x="428596" y="214290"/>
            <a:ext cx="8353027" cy="1643074"/>
            <a:chOff x="0" y="0"/>
            <a:chExt cx="8010144" cy="2253317"/>
          </a:xfrm>
        </p:grpSpPr>
        <p:sp>
          <p:nvSpPr>
            <p:cNvPr id="12" name="Prostokąt zaokrąglony 11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rostokąt 12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b="1" i="1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</a:t>
              </a: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      Projekt: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Zakup namiotu TIPI wraz z wyposażeniem i otoczeniem w celu zwiększenia atrakcyjności wypoczynku i promocji produktów LGD "Na Śliwkowym Szlaku"</a:t>
              </a:r>
              <a:endParaRPr lang="pl-PL" sz="2000" i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Prostokąt zaokrąglony 13"/>
          <p:cNvSpPr/>
          <p:nvPr/>
        </p:nvSpPr>
        <p:spPr>
          <a:xfrm>
            <a:off x="571472" y="642918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Obraz 2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5786" y="2101796"/>
            <a:ext cx="2692399" cy="382753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3786182" y="4857760"/>
            <a:ext cx="4857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Różnicowanie w kierunku działalności nierolniczej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5"/>
              </a:buBlip>
            </a:pP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Lucyna Matlak</a:t>
            </a:r>
          </a:p>
          <a:p>
            <a:pPr>
              <a:buBlip>
                <a:blip r:embed="rId5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12 349,00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71472" y="5572140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9759"/>
            <a:ext cx="3049465" cy="113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285720" y="1285860"/>
            <a:ext cx="8567341" cy="1785950"/>
            <a:chOff x="0" y="0"/>
            <a:chExt cx="8010144" cy="225331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685055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800" b="1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Dziękujemy za uwagę</a:t>
              </a: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1142976" y="1643050"/>
            <a:ext cx="1000132" cy="1000132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428596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a 7"/>
          <p:cNvGrpSpPr/>
          <p:nvPr/>
        </p:nvGrpSpPr>
        <p:grpSpPr>
          <a:xfrm>
            <a:off x="357158" y="214290"/>
            <a:ext cx="8786842" cy="2143140"/>
            <a:chOff x="0" y="0"/>
            <a:chExt cx="8215370" cy="2253317"/>
          </a:xfrm>
        </p:grpSpPr>
        <p:sp>
          <p:nvSpPr>
            <p:cNvPr id="10" name="Prostokąt zaokrąglony 9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rostokąt 10"/>
            <p:cNvSpPr/>
            <p:nvPr/>
          </p:nvSpPr>
          <p:spPr>
            <a:xfrm>
              <a:off x="966514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Projekt:</a:t>
              </a:r>
              <a:endParaRPr lang="pl-PL" sz="1600" b="1" kern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i="1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"Poprawa jakości życia oraz promocja obszarów wiejskich poprzez organizację wydarzenia społeczno-kulturalnego pn.</a:t>
              </a: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i="1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"</a:t>
              </a:r>
              <a:r>
                <a:rPr lang="pl-PL" sz="2400" b="1" i="1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 Festiwal Kulinarny Potraw z Dziczyzny</a:t>
              </a:r>
              <a:r>
                <a:rPr lang="pl-PL" sz="2000" b="1" i="1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"”</a:t>
              </a:r>
              <a:endParaRPr lang="pl-PL" sz="2000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Prostokąt zaokrąglony 8"/>
          <p:cNvSpPr/>
          <p:nvPr/>
        </p:nvSpPr>
        <p:spPr>
          <a:xfrm>
            <a:off x="571472" y="857232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2" descr="C:\Users\ppp\Desktop\0004.jpg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86182" y="2643182"/>
            <a:ext cx="3841376" cy="25717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Prostokąt 14"/>
          <p:cNvSpPr/>
          <p:nvPr/>
        </p:nvSpPr>
        <p:spPr>
          <a:xfrm>
            <a:off x="571472" y="5143512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5"/>
              </a:buBlip>
            </a:pPr>
            <a:r>
              <a:rPr lang="pl-PL" sz="1400" dirty="0" smtClean="0">
                <a:solidFill>
                  <a:schemeClr val="tx1"/>
                </a:solidFill>
              </a:rPr>
              <a:t> Działanie</a:t>
            </a:r>
            <a:r>
              <a:rPr lang="pl-PL" sz="1400" dirty="0" smtClean="0">
                <a:solidFill>
                  <a:schemeClr val="tx1"/>
                </a:solidFill>
              </a:rPr>
              <a:t>: Małe projekty</a:t>
            </a:r>
          </a:p>
          <a:p>
            <a:pPr>
              <a:buBlip>
                <a:blip r:embed="rId5"/>
              </a:buBlip>
            </a:pPr>
            <a:r>
              <a:rPr lang="pl-PL" sz="1400" dirty="0"/>
              <a:t> </a:t>
            </a:r>
            <a:r>
              <a:rPr lang="pl-PL" sz="1400" dirty="0" smtClean="0">
                <a:solidFill>
                  <a:schemeClr val="tx1"/>
                </a:solidFill>
              </a:rPr>
              <a:t>Beneficjent: </a:t>
            </a:r>
            <a:r>
              <a:rPr lang="pl-PL" sz="1400" b="1" dirty="0" smtClean="0">
                <a:solidFill>
                  <a:schemeClr val="tx1"/>
                </a:solidFill>
              </a:rPr>
              <a:t>Przedsiębiorstwo Gastronomiczno - Handlowe "Zajazd Zagłoba" Spółka Cywilna Andrzej  Musiał, Mateusz Musiał</a:t>
            </a:r>
          </a:p>
          <a:p>
            <a:pPr>
              <a:buBlip>
                <a:blip r:embed="rId5"/>
              </a:buBlip>
            </a:pPr>
            <a:r>
              <a:rPr lang="pl-PL" sz="1400" b="1" dirty="0"/>
              <a:t> </a:t>
            </a:r>
            <a:r>
              <a:rPr lang="pl-PL" sz="1400" dirty="0" smtClean="0">
                <a:solidFill>
                  <a:schemeClr val="tx1"/>
                </a:solidFill>
              </a:rPr>
              <a:t>Kwota dofinansowania z PROW 2007-2013: </a:t>
            </a:r>
            <a:r>
              <a:rPr lang="pl-PL" sz="1400" b="1" dirty="0" smtClean="0">
                <a:solidFill>
                  <a:schemeClr val="tx1"/>
                </a:solidFill>
              </a:rPr>
              <a:t>18 333,46 zł</a:t>
            </a:r>
            <a:endParaRPr lang="pl-PL" sz="1400" dirty="0"/>
          </a:p>
        </p:txBody>
      </p:sp>
      <p:pic>
        <p:nvPicPr>
          <p:cNvPr id="17" name="Picture 3" descr="C:\Users\ppp\Desktop\0008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357290" y="2857496"/>
            <a:ext cx="2088477" cy="207170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00034" y="6215082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357158" y="1"/>
            <a:ext cx="8786842" cy="1785925"/>
            <a:chOff x="0" y="-225306"/>
            <a:chExt cx="8215370" cy="2424229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-54393"/>
              <a:ext cx="8010144" cy="2253316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935086" y="-225306"/>
              <a:ext cx="7280284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			         Projekt</a:t>
              </a: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:</a:t>
              </a:r>
              <a:endParaRPr lang="pl-PL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"Rozwijanie turystki lub rekreacji na obszarze objętym LSR poprzez utworzenie Interaktywnego Szlaku Śliwkowego - zabytki, szlaki piesze, ścieżki rowerowe”</a:t>
              </a:r>
              <a:endParaRPr lang="pl-PL" sz="2000" b="1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571472" y="571480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pole tekstowe 11"/>
          <p:cNvSpPr txBox="1"/>
          <p:nvPr/>
        </p:nvSpPr>
        <p:spPr>
          <a:xfrm>
            <a:off x="1142976" y="5357826"/>
            <a:ext cx="7072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</a:t>
            </a: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</a:p>
          <a:p>
            <a:pPr>
              <a:buBlip>
                <a:blip r:embed="rId4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Beneficjent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Przemysław Włodarczyk</a:t>
            </a:r>
          </a:p>
          <a:p>
            <a:pPr>
              <a:buBlip>
                <a:blip r:embed="rId4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Kwota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23 996,00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Obraz 12" descr="interaktywny szlak.jpg"/>
          <p:cNvPicPr>
            <a:picLocks noChangeAspect="1"/>
          </p:cNvPicPr>
          <p:nvPr/>
        </p:nvPicPr>
        <p:blipFill>
          <a:blip r:embed="rId5"/>
          <a:srcRect r="3842" b="20566"/>
          <a:stretch>
            <a:fillRect/>
          </a:stretch>
        </p:blipFill>
        <p:spPr>
          <a:xfrm>
            <a:off x="1500166" y="1928802"/>
            <a:ext cx="6286512" cy="34356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500034" y="6143644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357158" y="142852"/>
            <a:ext cx="8786842" cy="2214578"/>
            <a:chOff x="0" y="-75110"/>
            <a:chExt cx="8215370" cy="2328427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868294" y="-75110"/>
              <a:ext cx="734707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Projekt:</a:t>
              </a:r>
              <a:endParaRPr lang="pl-PL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" Kazimierz Wielki marką lokalną Czchowa i okolic" </a:t>
              </a:r>
              <a:br>
                <a:rPr lang="pl-PL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pl-PL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- organizacja imprezy kulturalno-rozrywkowej z okazji obchodów 700-lecia urodzin króla Kazimierza III Wielkiego polegającej na występie zespołu muzycznego oraz promocji całej imprezy”</a:t>
              </a:r>
              <a:endParaRPr lang="pl-PL" sz="2000" b="1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642910" y="785794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643182"/>
            <a:ext cx="4500594" cy="3143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5214942" y="5072074"/>
            <a:ext cx="414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</a:t>
            </a: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</a:p>
          <a:p>
            <a:pPr>
              <a:buBlip>
                <a:blip r:embed="rId5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Beneficjent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Gmina Czchów</a:t>
            </a:r>
          </a:p>
          <a:p>
            <a:pPr>
              <a:buBlip>
                <a:blip r:embed="rId5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Kwota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dofinansowania z PROW 2007-2013: </a:t>
            </a:r>
            <a:b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16 908,33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Obraz 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214942" y="3000372"/>
            <a:ext cx="3408783" cy="19122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357158" y="6072206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/>
          <p:cNvGrpSpPr/>
          <p:nvPr/>
        </p:nvGrpSpPr>
        <p:grpSpPr>
          <a:xfrm>
            <a:off x="428596" y="214290"/>
            <a:ext cx="8353027" cy="2000264"/>
            <a:chOff x="0" y="0"/>
            <a:chExt cx="8010144" cy="2403538"/>
          </a:xfrm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734711" y="150221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Projekt:</a:t>
              </a:r>
              <a:endParaRPr lang="pl-PL" sz="1600" b="1" kern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i="1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"</a:t>
              </a:r>
              <a:r>
                <a:rPr lang="pl-PL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Rozwijanie aktywności społeczności lokalnej poprzez zakup instrumentów muzycznych, organizację warsztatów i przeglądu zespołów”</a:t>
              </a:r>
              <a:r>
                <a:rPr lang="pl-PL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pl-PL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endParaRPr lang="pl-PL" sz="2000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Prostokąt zaokrąglony 9"/>
          <p:cNvSpPr/>
          <p:nvPr/>
        </p:nvSpPr>
        <p:spPr>
          <a:xfrm>
            <a:off x="500034" y="714356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Obraz 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2428868"/>
            <a:ext cx="4452908" cy="22860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Obraz 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57752" y="3000372"/>
            <a:ext cx="4083872" cy="2316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285720" y="5000636"/>
            <a:ext cx="7215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</a:t>
            </a: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Beneficjent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l-PL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MOKSiR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w Czchowie</a:t>
            </a:r>
          </a:p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Kwota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15 634,15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428596" y="6215082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a 7"/>
          <p:cNvGrpSpPr/>
          <p:nvPr/>
        </p:nvGrpSpPr>
        <p:grpSpPr>
          <a:xfrm>
            <a:off x="428596" y="214290"/>
            <a:ext cx="8353027" cy="1785950"/>
            <a:chOff x="0" y="0"/>
            <a:chExt cx="8010144" cy="2253317"/>
          </a:xfrm>
        </p:grpSpPr>
        <p:sp>
          <p:nvSpPr>
            <p:cNvPr id="9" name="Prostokąt zaokrąglony 8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rostokąt 9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Projekt:</a:t>
              </a:r>
              <a:endParaRPr lang="pl-PL" sz="1600" b="1" kern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„Renowacja późnobarokowego prospektu organowego oraz obrazu św. Antoniego w kościele </a:t>
              </a:r>
              <a:r>
                <a:rPr lang="pl-PL" sz="2000" b="1" i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pw</a:t>
              </a:r>
              <a:r>
                <a:rPr lang="pl-PL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Św. Mikołaja Biskupa w Tymowej”</a:t>
              </a:r>
              <a:endParaRPr lang="pl-PL" sz="2000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Prostokąt zaokrąglony 10"/>
          <p:cNvSpPr/>
          <p:nvPr/>
        </p:nvSpPr>
        <p:spPr>
          <a:xfrm>
            <a:off x="500034" y="714356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Obraz 8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4348" y="2428868"/>
            <a:ext cx="4000528" cy="265485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Obraz 9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57752" y="2571744"/>
            <a:ext cx="3509587" cy="234050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714348" y="5286388"/>
            <a:ext cx="7286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</a:t>
            </a: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endParaRPr lang="pl-PL" sz="14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Beneficjent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Parafia Rzymsko - Katolicka </a:t>
            </a:r>
            <a:r>
              <a:rPr lang="pl-PL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pw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 św. Mikołaja Biskupa w Tymowej,</a:t>
            </a:r>
          </a:p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Kwota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23 344,71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428596" y="6072206"/>
            <a:ext cx="807249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6219825"/>
            <a:ext cx="1709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a 7"/>
          <p:cNvGrpSpPr/>
          <p:nvPr/>
        </p:nvGrpSpPr>
        <p:grpSpPr>
          <a:xfrm>
            <a:off x="428596" y="214290"/>
            <a:ext cx="8353027" cy="1500198"/>
            <a:chOff x="0" y="0"/>
            <a:chExt cx="8010144" cy="2253317"/>
          </a:xfrm>
        </p:grpSpPr>
        <p:sp>
          <p:nvSpPr>
            <p:cNvPr id="9" name="Prostokąt zaokrąglony 8"/>
            <p:cNvSpPr/>
            <p:nvPr/>
          </p:nvSpPr>
          <p:spPr>
            <a:xfrm>
              <a:off x="0" y="0"/>
              <a:ext cx="8010144" cy="2253317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rostokąt 9"/>
            <p:cNvSpPr/>
            <p:nvPr/>
          </p:nvSpPr>
          <p:spPr>
            <a:xfrm>
              <a:off x="753561" y="0"/>
              <a:ext cx="7248856" cy="2253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Projekt:</a:t>
              </a:r>
              <a:endParaRPr lang="pl-PL" sz="1600" b="1" kern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Budowa placu zabaw dla dzieci przy Publicznym Przedszkolu w Czchowie</a:t>
              </a:r>
              <a:endParaRPr lang="pl-PL" sz="2000" i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Prostokąt zaokrąglony 10"/>
          <p:cNvSpPr/>
          <p:nvPr/>
        </p:nvSpPr>
        <p:spPr>
          <a:xfrm>
            <a:off x="500034" y="571480"/>
            <a:ext cx="714380" cy="71438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Obraz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122848"/>
            <a:ext cx="4354704" cy="27950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Obraz 8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72066" y="2571744"/>
            <a:ext cx="3505962" cy="186537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785786" y="5214950"/>
            <a:ext cx="5429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pl-P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Działanie: </a:t>
            </a:r>
            <a:r>
              <a:rPr lang="pl-PL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Małe projekty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Ochotnicza Straż Pożarna w Czchowie</a:t>
            </a:r>
          </a:p>
          <a:p>
            <a:pPr>
              <a:buBlip>
                <a:blip r:embed="rId6"/>
              </a:buBlip>
            </a:pPr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Kwota dofinansowania z PROW 2007-2013: </a:t>
            </a:r>
            <a:r>
              <a:rPr lang="pl-P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16 434,57 zł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743</Words>
  <Application>Microsoft Office PowerPoint</Application>
  <PresentationFormat>Pokaz na ekranie (4:3)</PresentationFormat>
  <Paragraphs>153</Paragraphs>
  <Slides>32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marysa</dc:creator>
  <cp:lastModifiedBy>marysa</cp:lastModifiedBy>
  <cp:revision>73</cp:revision>
  <dcterms:created xsi:type="dcterms:W3CDTF">2015-04-15T07:11:39Z</dcterms:created>
  <dcterms:modified xsi:type="dcterms:W3CDTF">2015-04-15T18:21:19Z</dcterms:modified>
</cp:coreProperties>
</file>